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9" r:id="rId5"/>
    <p:sldId id="372" r:id="rId6"/>
    <p:sldId id="373" r:id="rId7"/>
    <p:sldId id="368" r:id="rId8"/>
    <p:sldId id="371" r:id="rId9"/>
    <p:sldId id="370" r:id="rId10"/>
    <p:sldId id="369" r:id="rId11"/>
    <p:sldId id="375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1EFDFA-256B-9107-EF60-3ADA147AFAE1}" name="Antonia Omirou - GT GC" initials="AOGG" userId="S::Antonia.Omirou@kent.gov.uk::2e6094e0-157f-4ab8-b623-7e34be314e3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a Omirou - GT GC" initials="AOGG" lastIdx="1" clrIdx="0">
    <p:extLst>
      <p:ext uri="{19B8F6BF-5375-455C-9EA6-DF929625EA0E}">
        <p15:presenceInfo xmlns:p15="http://schemas.microsoft.com/office/powerpoint/2012/main" userId="S::Antonia.Omirou@kent.gov.uk::2e6094e0-157f-4ab8-b623-7e34be314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79949"/>
    <a:srgbClr val="FFD966"/>
    <a:srgbClr val="003399"/>
    <a:srgbClr val="9FAEE5"/>
    <a:srgbClr val="ADC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CEA0C-D000-4444-8C85-E6B99FEC1F1A}" v="9" dt="2022-10-04T07:57:20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5583" autoAdjust="0"/>
  </p:normalViewPr>
  <p:slideViewPr>
    <p:cSldViewPr snapToGrid="0">
      <p:cViewPr varScale="1">
        <p:scale>
          <a:sx n="37" d="100"/>
          <a:sy n="37" d="100"/>
        </p:scale>
        <p:origin x="5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amson - GT GC" userId="4d1aa794-4fb7-4f5f-8051-b79895c2eab5" providerId="ADAL" clId="{657CEA0C-D000-4444-8C85-E6B99FEC1F1A}"/>
    <pc:docChg chg="undo custSel addSld delSld modSld sldOrd">
      <pc:chgData name="Steve Samson - GT GC" userId="4d1aa794-4fb7-4f5f-8051-b79895c2eab5" providerId="ADAL" clId="{657CEA0C-D000-4444-8C85-E6B99FEC1F1A}" dt="2022-10-04T07:57:20.106" v="459"/>
      <pc:docMkLst>
        <pc:docMk/>
      </pc:docMkLst>
      <pc:sldChg chg="modSp mod">
        <pc:chgData name="Steve Samson - GT GC" userId="4d1aa794-4fb7-4f5f-8051-b79895c2eab5" providerId="ADAL" clId="{657CEA0C-D000-4444-8C85-E6B99FEC1F1A}" dt="2022-10-04T07:30:37.570" v="28" actId="20577"/>
        <pc:sldMkLst>
          <pc:docMk/>
          <pc:sldMk cId="3412759366" sldId="269"/>
        </pc:sldMkLst>
        <pc:spChg chg="mod">
          <ac:chgData name="Steve Samson - GT GC" userId="4d1aa794-4fb7-4f5f-8051-b79895c2eab5" providerId="ADAL" clId="{657CEA0C-D000-4444-8C85-E6B99FEC1F1A}" dt="2022-10-04T07:30:37.570" v="28" actId="20577"/>
          <ac:spMkLst>
            <pc:docMk/>
            <pc:sldMk cId="3412759366" sldId="269"/>
            <ac:spMk id="2" creationId="{00000000-0000-0000-0000-000000000000}"/>
          </ac:spMkLst>
        </pc:spChg>
      </pc:sldChg>
      <pc:sldChg chg="modSp mod">
        <pc:chgData name="Steve Samson - GT GC" userId="4d1aa794-4fb7-4f5f-8051-b79895c2eab5" providerId="ADAL" clId="{657CEA0C-D000-4444-8C85-E6B99FEC1F1A}" dt="2022-10-04T07:31:33.947" v="34" actId="20577"/>
        <pc:sldMkLst>
          <pc:docMk/>
          <pc:sldMk cId="65275982" sldId="368"/>
        </pc:sldMkLst>
        <pc:graphicFrameChg chg="mod modGraphic">
          <ac:chgData name="Steve Samson - GT GC" userId="4d1aa794-4fb7-4f5f-8051-b79895c2eab5" providerId="ADAL" clId="{657CEA0C-D000-4444-8C85-E6B99FEC1F1A}" dt="2022-10-04T07:31:33.947" v="34" actId="20577"/>
          <ac:graphicFrameMkLst>
            <pc:docMk/>
            <pc:sldMk cId="65275982" sldId="368"/>
            <ac:graphicFrameMk id="8" creationId="{182FF83A-8813-0D0C-9899-B085597C27C4}"/>
          </ac:graphicFrameMkLst>
        </pc:graphicFrameChg>
      </pc:sldChg>
      <pc:sldChg chg="add">
        <pc:chgData name="Steve Samson - GT GC" userId="4d1aa794-4fb7-4f5f-8051-b79895c2eab5" providerId="ADAL" clId="{657CEA0C-D000-4444-8C85-E6B99FEC1F1A}" dt="2022-10-04T07:57:20.106" v="459"/>
        <pc:sldMkLst>
          <pc:docMk/>
          <pc:sldMk cId="1611396800" sldId="382"/>
        </pc:sldMkLst>
      </pc:sldChg>
      <pc:sldChg chg="modSp mod">
        <pc:chgData name="Steve Samson - GT GC" userId="4d1aa794-4fb7-4f5f-8051-b79895c2eab5" providerId="ADAL" clId="{657CEA0C-D000-4444-8C85-E6B99FEC1F1A}" dt="2022-10-04T07:35:16.883" v="105" actId="403"/>
        <pc:sldMkLst>
          <pc:docMk/>
          <pc:sldMk cId="3002906047" sldId="403"/>
        </pc:sldMkLst>
        <pc:graphicFrameChg chg="modGraphic">
          <ac:chgData name="Steve Samson - GT GC" userId="4d1aa794-4fb7-4f5f-8051-b79895c2eab5" providerId="ADAL" clId="{657CEA0C-D000-4444-8C85-E6B99FEC1F1A}" dt="2022-10-04T07:35:16.883" v="105" actId="403"/>
          <ac:graphicFrameMkLst>
            <pc:docMk/>
            <pc:sldMk cId="3002906047" sldId="403"/>
            <ac:graphicFrameMk id="5" creationId="{3F141DFC-5C2C-4D3C-87EB-9052ABE74633}"/>
          </ac:graphicFrameMkLst>
        </pc:graphicFrameChg>
      </pc:sldChg>
      <pc:sldChg chg="modSp mod">
        <pc:chgData name="Steve Samson - GT GC" userId="4d1aa794-4fb7-4f5f-8051-b79895c2eab5" providerId="ADAL" clId="{657CEA0C-D000-4444-8C85-E6B99FEC1F1A}" dt="2022-10-04T07:32:11.403" v="40" actId="20577"/>
        <pc:sldMkLst>
          <pc:docMk/>
          <pc:sldMk cId="3634126075" sldId="416"/>
        </pc:sldMkLst>
        <pc:spChg chg="mod">
          <ac:chgData name="Steve Samson - GT GC" userId="4d1aa794-4fb7-4f5f-8051-b79895c2eab5" providerId="ADAL" clId="{657CEA0C-D000-4444-8C85-E6B99FEC1F1A}" dt="2022-10-04T07:31:50.959" v="36" actId="14100"/>
          <ac:spMkLst>
            <pc:docMk/>
            <pc:sldMk cId="3634126075" sldId="416"/>
            <ac:spMk id="3" creationId="{00000000-0000-0000-0000-000000000000}"/>
          </ac:spMkLst>
        </pc:spChg>
        <pc:graphicFrameChg chg="mod modGraphic">
          <ac:chgData name="Steve Samson - GT GC" userId="4d1aa794-4fb7-4f5f-8051-b79895c2eab5" providerId="ADAL" clId="{657CEA0C-D000-4444-8C85-E6B99FEC1F1A}" dt="2022-10-04T07:32:11.403" v="40" actId="20577"/>
          <ac:graphicFrameMkLst>
            <pc:docMk/>
            <pc:sldMk cId="3634126075" sldId="416"/>
            <ac:graphicFrameMk id="10" creationId="{8A33E7FC-9140-6C2A-1DF0-FB3CC795757B}"/>
          </ac:graphicFrameMkLst>
        </pc:graphicFrameChg>
      </pc:sldChg>
      <pc:sldChg chg="modSp mod">
        <pc:chgData name="Steve Samson - GT GC" userId="4d1aa794-4fb7-4f5f-8051-b79895c2eab5" providerId="ADAL" clId="{657CEA0C-D000-4444-8C85-E6B99FEC1F1A}" dt="2022-10-04T07:34:19.155" v="100" actId="20577"/>
        <pc:sldMkLst>
          <pc:docMk/>
          <pc:sldMk cId="2472374722" sldId="417"/>
        </pc:sldMkLst>
        <pc:spChg chg="mod">
          <ac:chgData name="Steve Samson - GT GC" userId="4d1aa794-4fb7-4f5f-8051-b79895c2eab5" providerId="ADAL" clId="{657CEA0C-D000-4444-8C85-E6B99FEC1F1A}" dt="2022-10-04T07:34:19.155" v="100" actId="20577"/>
          <ac:spMkLst>
            <pc:docMk/>
            <pc:sldMk cId="2472374722" sldId="417"/>
            <ac:spMk id="3" creationId="{00000000-0000-0000-0000-000000000000}"/>
          </ac:spMkLst>
        </pc:spChg>
      </pc:sldChg>
      <pc:sldChg chg="modSp mod">
        <pc:chgData name="Steve Samson - GT GC" userId="4d1aa794-4fb7-4f5f-8051-b79895c2eab5" providerId="ADAL" clId="{657CEA0C-D000-4444-8C85-E6B99FEC1F1A}" dt="2022-10-04T07:34:57.417" v="102" actId="207"/>
        <pc:sldMkLst>
          <pc:docMk/>
          <pc:sldMk cId="2123250553" sldId="418"/>
        </pc:sldMkLst>
        <pc:graphicFrameChg chg="modGraphic">
          <ac:chgData name="Steve Samson - GT GC" userId="4d1aa794-4fb7-4f5f-8051-b79895c2eab5" providerId="ADAL" clId="{657CEA0C-D000-4444-8C85-E6B99FEC1F1A}" dt="2022-10-04T07:34:57.417" v="102" actId="207"/>
          <ac:graphicFrameMkLst>
            <pc:docMk/>
            <pc:sldMk cId="2123250553" sldId="418"/>
            <ac:graphicFrameMk id="8" creationId="{182FF83A-8813-0D0C-9899-B085597C27C4}"/>
          </ac:graphicFrameMkLst>
        </pc:graphicFrameChg>
      </pc:sldChg>
      <pc:sldChg chg="modSp mod">
        <pc:chgData name="Steve Samson - GT GC" userId="4d1aa794-4fb7-4f5f-8051-b79895c2eab5" providerId="ADAL" clId="{657CEA0C-D000-4444-8C85-E6B99FEC1F1A}" dt="2022-10-04T07:35:39.630" v="142" actId="20577"/>
        <pc:sldMkLst>
          <pc:docMk/>
          <pc:sldMk cId="1297404535" sldId="419"/>
        </pc:sldMkLst>
        <pc:spChg chg="mod">
          <ac:chgData name="Steve Samson - GT GC" userId="4d1aa794-4fb7-4f5f-8051-b79895c2eab5" providerId="ADAL" clId="{657CEA0C-D000-4444-8C85-E6B99FEC1F1A}" dt="2022-10-04T07:35:39.630" v="142" actId="20577"/>
          <ac:spMkLst>
            <pc:docMk/>
            <pc:sldMk cId="1297404535" sldId="419"/>
            <ac:spMk id="6" creationId="{5E10CF4A-1779-F4A4-E2DA-22B02D8862BC}"/>
          </ac:spMkLst>
        </pc:spChg>
      </pc:sldChg>
      <pc:sldChg chg="addSp modSp mod">
        <pc:chgData name="Steve Samson - GT GC" userId="4d1aa794-4fb7-4f5f-8051-b79895c2eab5" providerId="ADAL" clId="{657CEA0C-D000-4444-8C85-E6B99FEC1F1A}" dt="2022-10-04T07:44:13.971" v="274" actId="1035"/>
        <pc:sldMkLst>
          <pc:docMk/>
          <pc:sldMk cId="500130963" sldId="422"/>
        </pc:sldMkLst>
        <pc:spChg chg="mod">
          <ac:chgData name="Steve Samson - GT GC" userId="4d1aa794-4fb7-4f5f-8051-b79895c2eab5" providerId="ADAL" clId="{657CEA0C-D000-4444-8C85-E6B99FEC1F1A}" dt="2022-10-04T07:44:10.402" v="266" actId="1035"/>
          <ac:spMkLst>
            <pc:docMk/>
            <pc:sldMk cId="500130963" sldId="422"/>
            <ac:spMk id="6" creationId="{5E10CF4A-1779-F4A4-E2DA-22B02D8862BC}"/>
          </ac:spMkLst>
        </pc:spChg>
        <pc:graphicFrameChg chg="mod modGraphic">
          <ac:chgData name="Steve Samson - GT GC" userId="4d1aa794-4fb7-4f5f-8051-b79895c2eab5" providerId="ADAL" clId="{657CEA0C-D000-4444-8C85-E6B99FEC1F1A}" dt="2022-10-04T07:44:13.971" v="274" actId="1035"/>
          <ac:graphicFrameMkLst>
            <pc:docMk/>
            <pc:sldMk cId="500130963" sldId="422"/>
            <ac:graphicFrameMk id="3" creationId="{C82BE944-04FE-A13C-62E1-B63795F16EE6}"/>
          </ac:graphicFrameMkLst>
        </pc:graphicFrameChg>
        <pc:picChg chg="add mod modCrop">
          <ac:chgData name="Steve Samson - GT GC" userId="4d1aa794-4fb7-4f5f-8051-b79895c2eab5" providerId="ADAL" clId="{657CEA0C-D000-4444-8C85-E6B99FEC1F1A}" dt="2022-10-04T07:44:04.546" v="258" actId="1076"/>
          <ac:picMkLst>
            <pc:docMk/>
            <pc:sldMk cId="500130963" sldId="422"/>
            <ac:picMk id="7" creationId="{33812FE8-4BB3-B970-C39A-D2E0C63C6B1F}"/>
          </ac:picMkLst>
        </pc:picChg>
      </pc:sldChg>
      <pc:sldChg chg="addSp modSp mod">
        <pc:chgData name="Steve Samson - GT GC" userId="4d1aa794-4fb7-4f5f-8051-b79895c2eab5" providerId="ADAL" clId="{657CEA0C-D000-4444-8C85-E6B99FEC1F1A}" dt="2022-10-04T07:43:17.999" v="253" actId="122"/>
        <pc:sldMkLst>
          <pc:docMk/>
          <pc:sldMk cId="3584969367" sldId="423"/>
        </pc:sldMkLst>
        <pc:spChg chg="mod">
          <ac:chgData name="Steve Samson - GT GC" userId="4d1aa794-4fb7-4f5f-8051-b79895c2eab5" providerId="ADAL" clId="{657CEA0C-D000-4444-8C85-E6B99FEC1F1A}" dt="2022-10-04T07:41:41.500" v="191" actId="1076"/>
          <ac:spMkLst>
            <pc:docMk/>
            <pc:sldMk cId="3584969367" sldId="423"/>
            <ac:spMk id="6" creationId="{5E10CF4A-1779-F4A4-E2DA-22B02D8862BC}"/>
          </ac:spMkLst>
        </pc:spChg>
        <pc:graphicFrameChg chg="mod modGraphic">
          <ac:chgData name="Steve Samson - GT GC" userId="4d1aa794-4fb7-4f5f-8051-b79895c2eab5" providerId="ADAL" clId="{657CEA0C-D000-4444-8C85-E6B99FEC1F1A}" dt="2022-10-04T07:43:17.999" v="253" actId="122"/>
          <ac:graphicFrameMkLst>
            <pc:docMk/>
            <pc:sldMk cId="3584969367" sldId="423"/>
            <ac:graphicFrameMk id="3" creationId="{C82BE944-04FE-A13C-62E1-B63795F16EE6}"/>
          </ac:graphicFrameMkLst>
        </pc:graphicFrameChg>
        <pc:picChg chg="add mod modCrop">
          <ac:chgData name="Steve Samson - GT GC" userId="4d1aa794-4fb7-4f5f-8051-b79895c2eab5" providerId="ADAL" clId="{657CEA0C-D000-4444-8C85-E6B99FEC1F1A}" dt="2022-10-04T07:42:35.319" v="242" actId="1038"/>
          <ac:picMkLst>
            <pc:docMk/>
            <pc:sldMk cId="3584969367" sldId="423"/>
            <ac:picMk id="7" creationId="{01B6DA47-35CD-CA24-F229-19C543819B52}"/>
          </ac:picMkLst>
        </pc:picChg>
      </pc:sldChg>
      <pc:sldChg chg="modSp del mod">
        <pc:chgData name="Steve Samson - GT GC" userId="4d1aa794-4fb7-4f5f-8051-b79895c2eab5" providerId="ADAL" clId="{657CEA0C-D000-4444-8C85-E6B99FEC1F1A}" dt="2022-10-04T07:51:57.780" v="458" actId="2696"/>
        <pc:sldMkLst>
          <pc:docMk/>
          <pc:sldMk cId="103524803" sldId="425"/>
        </pc:sldMkLst>
        <pc:spChg chg="mod">
          <ac:chgData name="Steve Samson - GT GC" userId="4d1aa794-4fb7-4f5f-8051-b79895c2eab5" providerId="ADAL" clId="{657CEA0C-D000-4444-8C85-E6B99FEC1F1A}" dt="2022-10-04T07:44:35.203" v="295" actId="20577"/>
          <ac:spMkLst>
            <pc:docMk/>
            <pc:sldMk cId="103524803" sldId="425"/>
            <ac:spMk id="2" creationId="{00000000-0000-0000-0000-000000000000}"/>
          </ac:spMkLst>
        </pc:spChg>
        <pc:spChg chg="mod">
          <ac:chgData name="Steve Samson - GT GC" userId="4d1aa794-4fb7-4f5f-8051-b79895c2eab5" providerId="ADAL" clId="{657CEA0C-D000-4444-8C85-E6B99FEC1F1A}" dt="2022-10-04T07:43:28.065" v="254" actId="20577"/>
          <ac:spMkLst>
            <pc:docMk/>
            <pc:sldMk cId="103524803" sldId="425"/>
            <ac:spMk id="6" creationId="{5E10CF4A-1779-F4A4-E2DA-22B02D8862BC}"/>
          </ac:spMkLst>
        </pc:spChg>
      </pc:sldChg>
      <pc:sldChg chg="modSp mod">
        <pc:chgData name="Steve Samson - GT GC" userId="4d1aa794-4fb7-4f5f-8051-b79895c2eab5" providerId="ADAL" clId="{657CEA0C-D000-4444-8C85-E6B99FEC1F1A}" dt="2022-10-04T07:45:09.558" v="302" actId="20577"/>
        <pc:sldMkLst>
          <pc:docMk/>
          <pc:sldMk cId="91077075" sldId="426"/>
        </pc:sldMkLst>
        <pc:spChg chg="mod">
          <ac:chgData name="Steve Samson - GT GC" userId="4d1aa794-4fb7-4f5f-8051-b79895c2eab5" providerId="ADAL" clId="{657CEA0C-D000-4444-8C85-E6B99FEC1F1A}" dt="2022-10-04T07:45:09.558" v="302" actId="20577"/>
          <ac:spMkLst>
            <pc:docMk/>
            <pc:sldMk cId="91077075" sldId="426"/>
            <ac:spMk id="6" creationId="{5E10CF4A-1779-F4A4-E2DA-22B02D8862BC}"/>
          </ac:spMkLst>
        </pc:spChg>
      </pc:sldChg>
      <pc:sldChg chg="modSp mod">
        <pc:chgData name="Steve Samson - GT GC" userId="4d1aa794-4fb7-4f5f-8051-b79895c2eab5" providerId="ADAL" clId="{657CEA0C-D000-4444-8C85-E6B99FEC1F1A}" dt="2022-10-04T07:45:49.474" v="314" actId="20577"/>
        <pc:sldMkLst>
          <pc:docMk/>
          <pc:sldMk cId="2201732652" sldId="427"/>
        </pc:sldMkLst>
        <pc:spChg chg="mod">
          <ac:chgData name="Steve Samson - GT GC" userId="4d1aa794-4fb7-4f5f-8051-b79895c2eab5" providerId="ADAL" clId="{657CEA0C-D000-4444-8C85-E6B99FEC1F1A}" dt="2022-10-04T07:45:49.474" v="314" actId="20577"/>
          <ac:spMkLst>
            <pc:docMk/>
            <pc:sldMk cId="2201732652" sldId="427"/>
            <ac:spMk id="6" creationId="{5E10CF4A-1779-F4A4-E2DA-22B02D8862BC}"/>
          </ac:spMkLst>
        </pc:spChg>
      </pc:sldChg>
      <pc:sldChg chg="modSp mod ord">
        <pc:chgData name="Steve Samson - GT GC" userId="4d1aa794-4fb7-4f5f-8051-b79895c2eab5" providerId="ADAL" clId="{657CEA0C-D000-4444-8C85-E6B99FEC1F1A}" dt="2022-10-04T07:46:31.390" v="319"/>
        <pc:sldMkLst>
          <pc:docMk/>
          <pc:sldMk cId="613096110" sldId="428"/>
        </pc:sldMkLst>
        <pc:spChg chg="mod">
          <ac:chgData name="Steve Samson - GT GC" userId="4d1aa794-4fb7-4f5f-8051-b79895c2eab5" providerId="ADAL" clId="{657CEA0C-D000-4444-8C85-E6B99FEC1F1A}" dt="2022-10-04T07:46:26.967" v="317" actId="6549"/>
          <ac:spMkLst>
            <pc:docMk/>
            <pc:sldMk cId="613096110" sldId="428"/>
            <ac:spMk id="6" creationId="{5E10CF4A-1779-F4A4-E2DA-22B02D8862BC}"/>
          </ac:spMkLst>
        </pc:spChg>
      </pc:sldChg>
      <pc:sldChg chg="modSp mod">
        <pc:chgData name="Steve Samson - GT GC" userId="4d1aa794-4fb7-4f5f-8051-b79895c2eab5" providerId="ADAL" clId="{657CEA0C-D000-4444-8C85-E6B99FEC1F1A}" dt="2022-10-04T07:47:15.894" v="369" actId="20577"/>
        <pc:sldMkLst>
          <pc:docMk/>
          <pc:sldMk cId="1916373198" sldId="430"/>
        </pc:sldMkLst>
        <pc:graphicFrameChg chg="modGraphic">
          <ac:chgData name="Steve Samson - GT GC" userId="4d1aa794-4fb7-4f5f-8051-b79895c2eab5" providerId="ADAL" clId="{657CEA0C-D000-4444-8C85-E6B99FEC1F1A}" dt="2022-10-04T07:47:15.894" v="369" actId="20577"/>
          <ac:graphicFrameMkLst>
            <pc:docMk/>
            <pc:sldMk cId="1916373198" sldId="430"/>
            <ac:graphicFrameMk id="5" creationId="{DD462176-DE97-72F1-DF09-A69517F00825}"/>
          </ac:graphicFrameMkLst>
        </pc:graphicFrameChg>
      </pc:sldChg>
      <pc:sldChg chg="modSp mod">
        <pc:chgData name="Steve Samson - GT GC" userId="4d1aa794-4fb7-4f5f-8051-b79895c2eab5" providerId="ADAL" clId="{657CEA0C-D000-4444-8C85-E6B99FEC1F1A}" dt="2022-10-04T07:48:22.672" v="449" actId="207"/>
        <pc:sldMkLst>
          <pc:docMk/>
          <pc:sldMk cId="2434623351" sldId="431"/>
        </pc:sldMkLst>
        <pc:graphicFrameChg chg="modGraphic">
          <ac:chgData name="Steve Samson - GT GC" userId="4d1aa794-4fb7-4f5f-8051-b79895c2eab5" providerId="ADAL" clId="{657CEA0C-D000-4444-8C85-E6B99FEC1F1A}" dt="2022-10-04T07:48:22.672" v="449" actId="207"/>
          <ac:graphicFrameMkLst>
            <pc:docMk/>
            <pc:sldMk cId="2434623351" sldId="431"/>
            <ac:graphicFrameMk id="7" creationId="{4C6FDA11-064E-1037-6EAE-6CE7C5EADF9C}"/>
          </ac:graphicFrameMkLst>
        </pc:graphicFrameChg>
      </pc:sldChg>
      <pc:sldChg chg="addSp modSp add mod">
        <pc:chgData name="Steve Samson - GT GC" userId="4d1aa794-4fb7-4f5f-8051-b79895c2eab5" providerId="ADAL" clId="{657CEA0C-D000-4444-8C85-E6B99FEC1F1A}" dt="2022-10-04T07:50:33.206" v="457" actId="1076"/>
        <pc:sldMkLst>
          <pc:docMk/>
          <pc:sldMk cId="1613574462" sldId="432"/>
        </pc:sldMkLst>
        <pc:spChg chg="mod">
          <ac:chgData name="Steve Samson - GT GC" userId="4d1aa794-4fb7-4f5f-8051-b79895c2eab5" providerId="ADAL" clId="{657CEA0C-D000-4444-8C85-E6B99FEC1F1A}" dt="2022-10-04T07:48:09.237" v="448" actId="20577"/>
          <ac:spMkLst>
            <pc:docMk/>
            <pc:sldMk cId="1613574462" sldId="432"/>
            <ac:spMk id="6" creationId="{5E10CF4A-1779-F4A4-E2DA-22B02D8862BC}"/>
          </ac:spMkLst>
        </pc:spChg>
        <pc:picChg chg="add mod">
          <ac:chgData name="Steve Samson - GT GC" userId="4d1aa794-4fb7-4f5f-8051-b79895c2eab5" providerId="ADAL" clId="{657CEA0C-D000-4444-8C85-E6B99FEC1F1A}" dt="2022-10-04T07:50:10.402" v="453" actId="1076"/>
          <ac:picMkLst>
            <pc:docMk/>
            <pc:sldMk cId="1613574462" sldId="432"/>
            <ac:picMk id="5" creationId="{34377758-CB11-77CC-19B8-C1CD12E69128}"/>
          </ac:picMkLst>
        </pc:picChg>
        <pc:picChg chg="add mod">
          <ac:chgData name="Steve Samson - GT GC" userId="4d1aa794-4fb7-4f5f-8051-b79895c2eab5" providerId="ADAL" clId="{657CEA0C-D000-4444-8C85-E6B99FEC1F1A}" dt="2022-10-04T07:50:33.206" v="457" actId="1076"/>
          <ac:picMkLst>
            <pc:docMk/>
            <pc:sldMk cId="1613574462" sldId="432"/>
            <ac:picMk id="8" creationId="{E43A2271-8D17-AC69-E087-CEE5AA0358C8}"/>
          </ac:picMkLst>
        </pc:picChg>
      </pc:sldChg>
      <pc:sldChg chg="add del">
        <pc:chgData name="Steve Samson - GT GC" userId="4d1aa794-4fb7-4f5f-8051-b79895c2eab5" providerId="ADAL" clId="{657CEA0C-D000-4444-8C85-E6B99FEC1F1A}" dt="2022-10-04T07:37:31.178" v="144"/>
        <pc:sldMkLst>
          <pc:docMk/>
          <pc:sldMk cId="2516545314" sldId="432"/>
        </pc:sldMkLst>
      </pc:sldChg>
    </pc:docChg>
  </pc:docChgLst>
  <pc:docChgLst>
    <pc:chgData name="Steve Samson - GT GC" userId="4d1aa794-4fb7-4f5f-8051-b79895c2eab5" providerId="ADAL" clId="{E5B9BC69-6709-4FD4-A091-14FF23177519}"/>
    <pc:docChg chg="undo custSel addSld modSld">
      <pc:chgData name="Steve Samson - GT GC" userId="4d1aa794-4fb7-4f5f-8051-b79895c2eab5" providerId="ADAL" clId="{E5B9BC69-6709-4FD4-A091-14FF23177519}" dt="2022-08-24T15:25:54.707" v="282" actId="113"/>
      <pc:docMkLst>
        <pc:docMk/>
      </pc:docMkLst>
      <pc:sldChg chg="modSp mod">
        <pc:chgData name="Steve Samson - GT GC" userId="4d1aa794-4fb7-4f5f-8051-b79895c2eab5" providerId="ADAL" clId="{E5B9BC69-6709-4FD4-A091-14FF23177519}" dt="2022-08-24T15:20:17.622" v="215" actId="122"/>
        <pc:sldMkLst>
          <pc:docMk/>
          <pc:sldMk cId="2010712617" sldId="303"/>
        </pc:sldMkLst>
        <pc:graphicFrameChg chg="modGraphic">
          <ac:chgData name="Steve Samson - GT GC" userId="4d1aa794-4fb7-4f5f-8051-b79895c2eab5" providerId="ADAL" clId="{E5B9BC69-6709-4FD4-A091-14FF23177519}" dt="2022-08-24T15:20:17.622" v="215" actId="122"/>
          <ac:graphicFrameMkLst>
            <pc:docMk/>
            <pc:sldMk cId="2010712617" sldId="303"/>
            <ac:graphicFrameMk id="3" creationId="{69EB321E-823F-7088-A393-784296838160}"/>
          </ac:graphicFrameMkLst>
        </pc:graphicFrameChg>
      </pc:sldChg>
      <pc:sldChg chg="addSp delSp modSp mod">
        <pc:chgData name="Steve Samson - GT GC" userId="4d1aa794-4fb7-4f5f-8051-b79895c2eab5" providerId="ADAL" clId="{E5B9BC69-6709-4FD4-A091-14FF23177519}" dt="2022-08-24T15:11:09.292" v="4" actId="21"/>
        <pc:sldMkLst>
          <pc:docMk/>
          <pc:sldMk cId="65275982" sldId="368"/>
        </pc:sldMkLst>
        <pc:picChg chg="add del mod">
          <ac:chgData name="Steve Samson - GT GC" userId="4d1aa794-4fb7-4f5f-8051-b79895c2eab5" providerId="ADAL" clId="{E5B9BC69-6709-4FD4-A091-14FF23177519}" dt="2022-08-24T15:11:09.292" v="4" actId="21"/>
          <ac:picMkLst>
            <pc:docMk/>
            <pc:sldMk cId="65275982" sldId="368"/>
            <ac:picMk id="7" creationId="{89FB37E5-AD85-3DB0-A9BE-7025EC883BC6}"/>
          </ac:picMkLst>
        </pc:picChg>
      </pc:sldChg>
      <pc:sldChg chg="modSp mod">
        <pc:chgData name="Steve Samson - GT GC" userId="4d1aa794-4fb7-4f5f-8051-b79895c2eab5" providerId="ADAL" clId="{E5B9BC69-6709-4FD4-A091-14FF23177519}" dt="2022-08-24T15:17:10.203" v="182" actId="14734"/>
        <pc:sldMkLst>
          <pc:docMk/>
          <pc:sldMk cId="3413366890" sldId="377"/>
        </pc:sldMkLst>
        <pc:graphicFrameChg chg="mod modGraphic">
          <ac:chgData name="Steve Samson - GT GC" userId="4d1aa794-4fb7-4f5f-8051-b79895c2eab5" providerId="ADAL" clId="{E5B9BC69-6709-4FD4-A091-14FF23177519}" dt="2022-08-24T15:17:10.203" v="182" actId="14734"/>
          <ac:graphicFrameMkLst>
            <pc:docMk/>
            <pc:sldMk cId="3413366890" sldId="377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9:06.001" v="209" actId="27636"/>
        <pc:sldMkLst>
          <pc:docMk/>
          <pc:sldMk cId="3590271669" sldId="378"/>
        </pc:sldMkLst>
        <pc:spChg chg="mod">
          <ac:chgData name="Steve Samson - GT GC" userId="4d1aa794-4fb7-4f5f-8051-b79895c2eab5" providerId="ADAL" clId="{E5B9BC69-6709-4FD4-A091-14FF23177519}" dt="2022-08-24T15:19:06.001" v="209" actId="27636"/>
          <ac:spMkLst>
            <pc:docMk/>
            <pc:sldMk cId="3590271669" sldId="378"/>
            <ac:spMk id="7" creationId="{469F5905-9647-781F-D8D9-759E591F3EE3}"/>
          </ac:spMkLst>
        </pc:spChg>
      </pc:sldChg>
      <pc:sldChg chg="modSp mod">
        <pc:chgData name="Steve Samson - GT GC" userId="4d1aa794-4fb7-4f5f-8051-b79895c2eab5" providerId="ADAL" clId="{E5B9BC69-6709-4FD4-A091-14FF23177519}" dt="2022-08-24T15:21:02.326" v="219" actId="27636"/>
        <pc:sldMkLst>
          <pc:docMk/>
          <pc:sldMk cId="1651587036" sldId="379"/>
        </pc:sldMkLst>
        <pc:spChg chg="mod">
          <ac:chgData name="Steve Samson - GT GC" userId="4d1aa794-4fb7-4f5f-8051-b79895c2eab5" providerId="ADAL" clId="{E5B9BC69-6709-4FD4-A091-14FF23177519}" dt="2022-08-24T15:21:02.326" v="219" actId="27636"/>
          <ac:spMkLst>
            <pc:docMk/>
            <pc:sldMk cId="1651587036" sldId="379"/>
            <ac:spMk id="7" creationId="{469F5905-9647-781F-D8D9-759E591F3EE3}"/>
          </ac:spMkLst>
        </pc:spChg>
      </pc:sldChg>
      <pc:sldChg chg="modSp mod">
        <pc:chgData name="Steve Samson - GT GC" userId="4d1aa794-4fb7-4f5f-8051-b79895c2eab5" providerId="ADAL" clId="{E5B9BC69-6709-4FD4-A091-14FF23177519}" dt="2022-08-24T15:25:54.707" v="282" actId="113"/>
        <pc:sldMkLst>
          <pc:docMk/>
          <pc:sldMk cId="1611396800" sldId="382"/>
        </pc:sldMkLst>
        <pc:spChg chg="mod">
          <ac:chgData name="Steve Samson - GT GC" userId="4d1aa794-4fb7-4f5f-8051-b79895c2eab5" providerId="ADAL" clId="{E5B9BC69-6709-4FD4-A091-14FF23177519}" dt="2022-08-24T15:25:54.707" v="282" actId="113"/>
          <ac:spMkLst>
            <pc:docMk/>
            <pc:sldMk cId="1611396800" sldId="382"/>
            <ac:spMk id="7" creationId="{469F5905-9647-781F-D8D9-759E591F3EE3}"/>
          </ac:spMkLst>
        </pc:spChg>
      </pc:sldChg>
      <pc:sldChg chg="modSp mod">
        <pc:chgData name="Steve Samson - GT GC" userId="4d1aa794-4fb7-4f5f-8051-b79895c2eab5" providerId="ADAL" clId="{E5B9BC69-6709-4FD4-A091-14FF23177519}" dt="2022-08-24T15:15:08.260" v="103" actId="20577"/>
        <pc:sldMkLst>
          <pc:docMk/>
          <pc:sldMk cId="1978704211" sldId="386"/>
        </pc:sldMkLst>
        <pc:spChg chg="mod">
          <ac:chgData name="Steve Samson - GT GC" userId="4d1aa794-4fb7-4f5f-8051-b79895c2eab5" providerId="ADAL" clId="{E5B9BC69-6709-4FD4-A091-14FF23177519}" dt="2022-08-24T15:15:08.260" v="103" actId="20577"/>
          <ac:spMkLst>
            <pc:docMk/>
            <pc:sldMk cId="1978704211" sldId="386"/>
            <ac:spMk id="3" creationId="{00000000-0000-0000-0000-000000000000}"/>
          </ac:spMkLst>
        </pc:spChg>
      </pc:sldChg>
      <pc:sldChg chg="modSp mod">
        <pc:chgData name="Steve Samson - GT GC" userId="4d1aa794-4fb7-4f5f-8051-b79895c2eab5" providerId="ADAL" clId="{E5B9BC69-6709-4FD4-A091-14FF23177519}" dt="2022-08-24T15:15:54.297" v="177" actId="113"/>
        <pc:sldMkLst>
          <pc:docMk/>
          <pc:sldMk cId="1788781762" sldId="387"/>
        </pc:sldMkLst>
        <pc:spChg chg="mod">
          <ac:chgData name="Steve Samson - GT GC" userId="4d1aa794-4fb7-4f5f-8051-b79895c2eab5" providerId="ADAL" clId="{E5B9BC69-6709-4FD4-A091-14FF23177519}" dt="2022-08-24T15:15:54.297" v="177" actId="113"/>
          <ac:spMkLst>
            <pc:docMk/>
            <pc:sldMk cId="1788781762" sldId="387"/>
            <ac:spMk id="3" creationId="{00000000-0000-0000-0000-000000000000}"/>
          </ac:spMkLst>
        </pc:spChg>
      </pc:sldChg>
      <pc:sldChg chg="modSp mod">
        <pc:chgData name="Steve Samson - GT GC" userId="4d1aa794-4fb7-4f5f-8051-b79895c2eab5" providerId="ADAL" clId="{E5B9BC69-6709-4FD4-A091-14FF23177519}" dt="2022-08-24T15:17:24.001" v="184" actId="403"/>
        <pc:sldMkLst>
          <pc:docMk/>
          <pc:sldMk cId="669573354" sldId="394"/>
        </pc:sldMkLst>
        <pc:graphicFrameChg chg="modGraphic">
          <ac:chgData name="Steve Samson - GT GC" userId="4d1aa794-4fb7-4f5f-8051-b79895c2eab5" providerId="ADAL" clId="{E5B9BC69-6709-4FD4-A091-14FF23177519}" dt="2022-08-24T15:17:24.001" v="184" actId="403"/>
          <ac:graphicFrameMkLst>
            <pc:docMk/>
            <pc:sldMk cId="669573354" sldId="394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7:47.538" v="190" actId="1076"/>
        <pc:sldMkLst>
          <pc:docMk/>
          <pc:sldMk cId="2203650614" sldId="395"/>
        </pc:sldMkLst>
        <pc:graphicFrameChg chg="mod modGraphic">
          <ac:chgData name="Steve Samson - GT GC" userId="4d1aa794-4fb7-4f5f-8051-b79895c2eab5" providerId="ADAL" clId="{E5B9BC69-6709-4FD4-A091-14FF23177519}" dt="2022-08-24T15:17:47.538" v="190" actId="1076"/>
          <ac:graphicFrameMkLst>
            <pc:docMk/>
            <pc:sldMk cId="2203650614" sldId="395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7:53.277" v="192" actId="403"/>
        <pc:sldMkLst>
          <pc:docMk/>
          <pc:sldMk cId="436628885" sldId="396"/>
        </pc:sldMkLst>
        <pc:graphicFrameChg chg="modGraphic">
          <ac:chgData name="Steve Samson - GT GC" userId="4d1aa794-4fb7-4f5f-8051-b79895c2eab5" providerId="ADAL" clId="{E5B9BC69-6709-4FD4-A091-14FF23177519}" dt="2022-08-24T15:17:53.277" v="192" actId="403"/>
          <ac:graphicFrameMkLst>
            <pc:docMk/>
            <pc:sldMk cId="436628885" sldId="396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8:14.246" v="197" actId="20577"/>
        <pc:sldMkLst>
          <pc:docMk/>
          <pc:sldMk cId="677843663" sldId="397"/>
        </pc:sldMkLst>
        <pc:graphicFrameChg chg="modGraphic">
          <ac:chgData name="Steve Samson - GT GC" userId="4d1aa794-4fb7-4f5f-8051-b79895c2eab5" providerId="ADAL" clId="{E5B9BC69-6709-4FD4-A091-14FF23177519}" dt="2022-08-24T15:18:14.246" v="197" actId="20577"/>
          <ac:graphicFrameMkLst>
            <pc:docMk/>
            <pc:sldMk cId="677843663" sldId="397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8:31.738" v="199" actId="403"/>
        <pc:sldMkLst>
          <pc:docMk/>
          <pc:sldMk cId="2315454380" sldId="398"/>
        </pc:sldMkLst>
        <pc:graphicFrameChg chg="modGraphic">
          <ac:chgData name="Steve Samson - GT GC" userId="4d1aa794-4fb7-4f5f-8051-b79895c2eab5" providerId="ADAL" clId="{E5B9BC69-6709-4FD4-A091-14FF23177519}" dt="2022-08-24T15:18:31.738" v="199" actId="403"/>
          <ac:graphicFrameMkLst>
            <pc:docMk/>
            <pc:sldMk cId="2315454380" sldId="398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8:37.452" v="201" actId="403"/>
        <pc:sldMkLst>
          <pc:docMk/>
          <pc:sldMk cId="4259524579" sldId="399"/>
        </pc:sldMkLst>
        <pc:graphicFrameChg chg="modGraphic">
          <ac:chgData name="Steve Samson - GT GC" userId="4d1aa794-4fb7-4f5f-8051-b79895c2eab5" providerId="ADAL" clId="{E5B9BC69-6709-4FD4-A091-14FF23177519}" dt="2022-08-24T15:18:37.452" v="201" actId="403"/>
          <ac:graphicFrameMkLst>
            <pc:docMk/>
            <pc:sldMk cId="4259524579" sldId="399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8:43.201" v="203" actId="403"/>
        <pc:sldMkLst>
          <pc:docMk/>
          <pc:sldMk cId="3086415362" sldId="400"/>
        </pc:sldMkLst>
        <pc:graphicFrameChg chg="modGraphic">
          <ac:chgData name="Steve Samson - GT GC" userId="4d1aa794-4fb7-4f5f-8051-b79895c2eab5" providerId="ADAL" clId="{E5B9BC69-6709-4FD4-A091-14FF23177519}" dt="2022-08-24T15:18:43.201" v="203" actId="403"/>
          <ac:graphicFrameMkLst>
            <pc:docMk/>
            <pc:sldMk cId="3086415362" sldId="400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8:50.781" v="205" actId="403"/>
        <pc:sldMkLst>
          <pc:docMk/>
          <pc:sldMk cId="4132309253" sldId="401"/>
        </pc:sldMkLst>
        <pc:graphicFrameChg chg="modGraphic">
          <ac:chgData name="Steve Samson - GT GC" userId="4d1aa794-4fb7-4f5f-8051-b79895c2eab5" providerId="ADAL" clId="{E5B9BC69-6709-4FD4-A091-14FF23177519}" dt="2022-08-24T15:18:50.781" v="205" actId="403"/>
          <ac:graphicFrameMkLst>
            <pc:docMk/>
            <pc:sldMk cId="4132309253" sldId="401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18:56.807" v="207" actId="403"/>
        <pc:sldMkLst>
          <pc:docMk/>
          <pc:sldMk cId="4044805124" sldId="402"/>
        </pc:sldMkLst>
        <pc:graphicFrameChg chg="modGraphic">
          <ac:chgData name="Steve Samson - GT GC" userId="4d1aa794-4fb7-4f5f-8051-b79895c2eab5" providerId="ADAL" clId="{E5B9BC69-6709-4FD4-A091-14FF23177519}" dt="2022-08-24T15:18:56.807" v="207" actId="403"/>
          <ac:graphicFrameMkLst>
            <pc:docMk/>
            <pc:sldMk cId="4044805124" sldId="402"/>
            <ac:graphicFrameMk id="3" creationId="{78F471EB-B86E-4F56-C068-9255F9F08EC4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20:42.648" v="217" actId="403"/>
        <pc:sldMkLst>
          <pc:docMk/>
          <pc:sldMk cId="3002906047" sldId="403"/>
        </pc:sldMkLst>
        <pc:graphicFrameChg chg="mod modGraphic">
          <ac:chgData name="Steve Samson - GT GC" userId="4d1aa794-4fb7-4f5f-8051-b79895c2eab5" providerId="ADAL" clId="{E5B9BC69-6709-4FD4-A091-14FF23177519}" dt="2022-08-24T15:20:42.648" v="217" actId="403"/>
          <ac:graphicFrameMkLst>
            <pc:docMk/>
            <pc:sldMk cId="3002906047" sldId="403"/>
            <ac:graphicFrameMk id="5" creationId="{3F141DFC-5C2C-4D3C-87EB-9052ABE74633}"/>
          </ac:graphicFrameMkLst>
        </pc:graphicFrameChg>
      </pc:sldChg>
      <pc:sldChg chg="modSp mod">
        <pc:chgData name="Steve Samson - GT GC" userId="4d1aa794-4fb7-4f5f-8051-b79895c2eab5" providerId="ADAL" clId="{E5B9BC69-6709-4FD4-A091-14FF23177519}" dt="2022-08-24T15:21:19.670" v="226" actId="1076"/>
        <pc:sldMkLst>
          <pc:docMk/>
          <pc:sldMk cId="1426150759" sldId="404"/>
        </pc:sldMkLst>
        <pc:spChg chg="mod">
          <ac:chgData name="Steve Samson - GT GC" userId="4d1aa794-4fb7-4f5f-8051-b79895c2eab5" providerId="ADAL" clId="{E5B9BC69-6709-4FD4-A091-14FF23177519}" dt="2022-08-24T15:21:19.670" v="226" actId="1076"/>
          <ac:spMkLst>
            <pc:docMk/>
            <pc:sldMk cId="1426150759" sldId="404"/>
            <ac:spMk id="7" creationId="{469F5905-9647-781F-D8D9-759E591F3EE3}"/>
          </ac:spMkLst>
        </pc:spChg>
      </pc:sldChg>
      <pc:sldChg chg="modSp mod">
        <pc:chgData name="Steve Samson - GT GC" userId="4d1aa794-4fb7-4f5f-8051-b79895c2eab5" providerId="ADAL" clId="{E5B9BC69-6709-4FD4-A091-14FF23177519}" dt="2022-08-24T15:25:03.390" v="278" actId="404"/>
        <pc:sldMkLst>
          <pc:docMk/>
          <pc:sldMk cId="210846765" sldId="405"/>
        </pc:sldMkLst>
        <pc:spChg chg="mod">
          <ac:chgData name="Steve Samson - GT GC" userId="4d1aa794-4fb7-4f5f-8051-b79895c2eab5" providerId="ADAL" clId="{E5B9BC69-6709-4FD4-A091-14FF23177519}" dt="2022-08-24T15:25:03.390" v="278" actId="404"/>
          <ac:spMkLst>
            <pc:docMk/>
            <pc:sldMk cId="210846765" sldId="405"/>
            <ac:spMk id="7" creationId="{469F5905-9647-781F-D8D9-759E591F3EE3}"/>
          </ac:spMkLst>
        </pc:spChg>
      </pc:sldChg>
      <pc:sldChg chg="modSp mod">
        <pc:chgData name="Steve Samson - GT GC" userId="4d1aa794-4fb7-4f5f-8051-b79895c2eab5" providerId="ADAL" clId="{E5B9BC69-6709-4FD4-A091-14FF23177519}" dt="2022-08-24T15:22:09.003" v="249" actId="404"/>
        <pc:sldMkLst>
          <pc:docMk/>
          <pc:sldMk cId="2851055125" sldId="406"/>
        </pc:sldMkLst>
        <pc:spChg chg="mod">
          <ac:chgData name="Steve Samson - GT GC" userId="4d1aa794-4fb7-4f5f-8051-b79895c2eab5" providerId="ADAL" clId="{E5B9BC69-6709-4FD4-A091-14FF23177519}" dt="2022-08-24T15:22:09.003" v="249" actId="404"/>
          <ac:spMkLst>
            <pc:docMk/>
            <pc:sldMk cId="2851055125" sldId="406"/>
            <ac:spMk id="7" creationId="{469F5905-9647-781F-D8D9-759E591F3EE3}"/>
          </ac:spMkLst>
        </pc:spChg>
      </pc:sldChg>
      <pc:sldChg chg="modSp mod">
        <pc:chgData name="Steve Samson - GT GC" userId="4d1aa794-4fb7-4f5f-8051-b79895c2eab5" providerId="ADAL" clId="{E5B9BC69-6709-4FD4-A091-14FF23177519}" dt="2022-08-24T15:22:41.283" v="267" actId="20577"/>
        <pc:sldMkLst>
          <pc:docMk/>
          <pc:sldMk cId="3748335886" sldId="407"/>
        </pc:sldMkLst>
        <pc:spChg chg="mod">
          <ac:chgData name="Steve Samson - GT GC" userId="4d1aa794-4fb7-4f5f-8051-b79895c2eab5" providerId="ADAL" clId="{E5B9BC69-6709-4FD4-A091-14FF23177519}" dt="2022-08-24T15:22:41.283" v="267" actId="20577"/>
          <ac:spMkLst>
            <pc:docMk/>
            <pc:sldMk cId="3748335886" sldId="407"/>
            <ac:spMk id="7" creationId="{469F5905-9647-781F-D8D9-759E591F3EE3}"/>
          </ac:spMkLst>
        </pc:spChg>
      </pc:sldChg>
      <pc:sldChg chg="addSp delSp modSp new mod">
        <pc:chgData name="Steve Samson - GT GC" userId="4d1aa794-4fb7-4f5f-8051-b79895c2eab5" providerId="ADAL" clId="{E5B9BC69-6709-4FD4-A091-14FF23177519}" dt="2022-08-24T15:14:37.912" v="91" actId="20577"/>
        <pc:sldMkLst>
          <pc:docMk/>
          <pc:sldMk cId="3970761996" sldId="409"/>
        </pc:sldMkLst>
        <pc:spChg chg="del">
          <ac:chgData name="Steve Samson - GT GC" userId="4d1aa794-4fb7-4f5f-8051-b79895c2eab5" providerId="ADAL" clId="{E5B9BC69-6709-4FD4-A091-14FF23177519}" dt="2022-08-24T15:11:05.164" v="3" actId="478"/>
          <ac:spMkLst>
            <pc:docMk/>
            <pc:sldMk cId="3970761996" sldId="409"/>
            <ac:spMk id="2" creationId="{55FD5332-1FAB-3A74-596D-A4C7986AC90D}"/>
          </ac:spMkLst>
        </pc:spChg>
        <pc:spChg chg="del">
          <ac:chgData name="Steve Samson - GT GC" userId="4d1aa794-4fb7-4f5f-8051-b79895c2eab5" providerId="ADAL" clId="{E5B9BC69-6709-4FD4-A091-14FF23177519}" dt="2022-08-24T15:11:05.164" v="3" actId="478"/>
          <ac:spMkLst>
            <pc:docMk/>
            <pc:sldMk cId="3970761996" sldId="409"/>
            <ac:spMk id="3" creationId="{6E820F98-E8C4-0780-14BC-F18D116729A6}"/>
          </ac:spMkLst>
        </pc:spChg>
        <pc:spChg chg="add mod">
          <ac:chgData name="Steve Samson - GT GC" userId="4d1aa794-4fb7-4f5f-8051-b79895c2eab5" providerId="ADAL" clId="{E5B9BC69-6709-4FD4-A091-14FF23177519}" dt="2022-08-24T15:13:12.277" v="71" actId="1036"/>
          <ac:spMkLst>
            <pc:docMk/>
            <pc:sldMk cId="3970761996" sldId="409"/>
            <ac:spMk id="7" creationId="{7801A1C9-690F-6868-93A2-DAAE971E0290}"/>
          </ac:spMkLst>
        </pc:spChg>
        <pc:spChg chg="add mod">
          <ac:chgData name="Steve Samson - GT GC" userId="4d1aa794-4fb7-4f5f-8051-b79895c2eab5" providerId="ADAL" clId="{E5B9BC69-6709-4FD4-A091-14FF23177519}" dt="2022-08-24T15:13:12.277" v="71" actId="1036"/>
          <ac:spMkLst>
            <pc:docMk/>
            <pc:sldMk cId="3970761996" sldId="409"/>
            <ac:spMk id="8" creationId="{454F8A7E-38F8-443E-542B-00EBF4C201B8}"/>
          </ac:spMkLst>
        </pc:spChg>
        <pc:spChg chg="add mod">
          <ac:chgData name="Steve Samson - GT GC" userId="4d1aa794-4fb7-4f5f-8051-b79895c2eab5" providerId="ADAL" clId="{E5B9BC69-6709-4FD4-A091-14FF23177519}" dt="2022-08-24T15:13:54.554" v="84" actId="20577"/>
          <ac:spMkLst>
            <pc:docMk/>
            <pc:sldMk cId="3970761996" sldId="409"/>
            <ac:spMk id="11" creationId="{F55DE4E2-121E-7BB5-D5EE-E8B1536775AF}"/>
          </ac:spMkLst>
        </pc:spChg>
        <pc:spChg chg="add mod">
          <ac:chgData name="Steve Samson - GT GC" userId="4d1aa794-4fb7-4f5f-8051-b79895c2eab5" providerId="ADAL" clId="{E5B9BC69-6709-4FD4-A091-14FF23177519}" dt="2022-08-24T15:14:37.912" v="91" actId="20577"/>
          <ac:spMkLst>
            <pc:docMk/>
            <pc:sldMk cId="3970761996" sldId="409"/>
            <ac:spMk id="14" creationId="{2069CBEF-7264-0DDA-A4AD-EB882AB03B2C}"/>
          </ac:spMkLst>
        </pc:spChg>
        <pc:picChg chg="add mod">
          <ac:chgData name="Steve Samson - GT GC" userId="4d1aa794-4fb7-4f5f-8051-b79895c2eab5" providerId="ADAL" clId="{E5B9BC69-6709-4FD4-A091-14FF23177519}" dt="2022-08-24T15:13:22.266" v="74" actId="14100"/>
          <ac:picMkLst>
            <pc:docMk/>
            <pc:sldMk cId="3970761996" sldId="409"/>
            <ac:picMk id="4" creationId="{58B45212-AC98-48A6-25CB-A9E63F589799}"/>
          </ac:picMkLst>
        </pc:picChg>
        <pc:picChg chg="add mod">
          <ac:chgData name="Steve Samson - GT GC" userId="4d1aa794-4fb7-4f5f-8051-b79895c2eab5" providerId="ADAL" clId="{E5B9BC69-6709-4FD4-A091-14FF23177519}" dt="2022-08-24T15:13:24.770" v="75" actId="14100"/>
          <ac:picMkLst>
            <pc:docMk/>
            <pc:sldMk cId="3970761996" sldId="409"/>
            <ac:picMk id="6" creationId="{6A8E90A0-AEA6-A675-9EB1-578AD59AABD2}"/>
          </ac:picMkLst>
        </pc:picChg>
        <pc:picChg chg="add mod">
          <ac:chgData name="Steve Samson - GT GC" userId="4d1aa794-4fb7-4f5f-8051-b79895c2eab5" providerId="ADAL" clId="{E5B9BC69-6709-4FD4-A091-14FF23177519}" dt="2022-08-24T15:13:43.141" v="80" actId="14100"/>
          <ac:picMkLst>
            <pc:docMk/>
            <pc:sldMk cId="3970761996" sldId="409"/>
            <ac:picMk id="10" creationId="{A33C04BC-6902-A1B7-70C7-737EA07C4D01}"/>
          </ac:picMkLst>
        </pc:picChg>
        <pc:picChg chg="add mod">
          <ac:chgData name="Steve Samson - GT GC" userId="4d1aa794-4fb7-4f5f-8051-b79895c2eab5" providerId="ADAL" clId="{E5B9BC69-6709-4FD4-A091-14FF23177519}" dt="2022-08-24T15:14:29.841" v="87" actId="14100"/>
          <ac:picMkLst>
            <pc:docMk/>
            <pc:sldMk cId="3970761996" sldId="409"/>
            <ac:picMk id="13" creationId="{025AC758-9BCA-914B-69DB-27779110224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5B18-7A2D-4682-AB42-51E108B415CF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7CFC5-79D4-4711-A81B-04DDDD420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1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F7858-B4F7-4B7F-9A3F-DE3E3BF3D33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8CEE-10BE-4964-8D1D-39C11D69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BA90A5-5962-41AD-B8A7-F0164E50B49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73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will all be shared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2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isn’t surprising</a:t>
            </a:r>
            <a:r>
              <a:rPr lang="en-GB" baseline="0" dirty="0" smtClean="0"/>
              <a:t> but the pandemic has accelerated these challenges for employees.</a:t>
            </a:r>
          </a:p>
          <a:p>
            <a:r>
              <a:rPr lang="en-GB" baseline="0" dirty="0" smtClean="0"/>
              <a:t>This lead to our 30 Voices Campaign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Today’s political priorities</a:t>
            </a:r>
            <a:r>
              <a:rPr lang="en-GB" baseline="0" dirty="0" smtClean="0"/>
              <a:t> are about digital and green jobs.  How do we address these priorities in these sectors?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5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Manchester is also prioritising flexible working</a:t>
            </a:r>
          </a:p>
          <a:p>
            <a:r>
              <a:rPr lang="en-GB" dirty="0" smtClean="0"/>
              <a:t>Plymouth Charter has an engagement strategy to work with local businesses</a:t>
            </a:r>
          </a:p>
          <a:p>
            <a:r>
              <a:rPr lang="en-GB" dirty="0" smtClean="0"/>
              <a:t>Challenge – there</a:t>
            </a:r>
            <a:r>
              <a:rPr lang="en-GB" baseline="0" dirty="0" smtClean="0"/>
              <a:t> are businesses who do and are great but we are still hearing of companies that are not forthcoming in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3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Today’s political priorities</a:t>
            </a:r>
            <a:r>
              <a:rPr lang="en-GB" baseline="0" dirty="0" smtClean="0"/>
              <a:t> are about digital and green jobs.  How do we address these priorities in these sectors?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00" y="0"/>
            <a:ext cx="5223600" cy="2829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0047"/>
            <a:ext cx="9144000" cy="903085"/>
          </a:xfrm>
        </p:spPr>
        <p:txBody>
          <a:bodyPr anchor="b">
            <a:normAutofit/>
          </a:bodyPr>
          <a:lstStyle>
            <a:lvl1pPr algn="ctr">
              <a:defRPr sz="5000"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 rot="5400000">
            <a:off x="1622972" y="-1622972"/>
            <a:ext cx="3733175" cy="6979119"/>
            <a:chOff x="1078534" y="1042968"/>
            <a:chExt cx="23584" cy="43434"/>
          </a:xfrm>
        </p:grpSpPr>
        <p:sp>
          <p:nvSpPr>
            <p:cNvPr id="9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79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7665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solidFill>
                  <a:srgbClr val="003399"/>
                </a:solidFill>
                <a:latin typeface="+mn-lt"/>
              </a:defRPr>
            </a:lvl2pPr>
            <a:lvl3pPr>
              <a:defRPr>
                <a:solidFill>
                  <a:srgbClr val="003399"/>
                </a:solidFill>
                <a:latin typeface="+mn-lt"/>
              </a:defRPr>
            </a:lvl3pPr>
            <a:lvl4pPr>
              <a:defRPr>
                <a:solidFill>
                  <a:srgbClr val="003399"/>
                </a:solidFill>
                <a:latin typeface="+mn-lt"/>
              </a:defRPr>
            </a:lvl4pPr>
            <a:lvl5pPr>
              <a:defRPr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 rot="16200000">
            <a:off x="9348866" y="4014866"/>
            <a:ext cx="2392340" cy="3293927"/>
            <a:chOff x="1078534" y="1042968"/>
            <a:chExt cx="23584" cy="43434"/>
          </a:xfrm>
        </p:grpSpPr>
        <p:sp>
          <p:nvSpPr>
            <p:cNvPr id="8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92748"/>
            <a:ext cx="2520000" cy="13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75A-8DCC-4C29-B4FE-79767120A70C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2613-E1E9-48F0-B4B9-639AE5E60F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51021198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1864702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 smtClean="0">
                <a:solidFill>
                  <a:srgbClr val="000000"/>
                </a:solidFill>
                <a:latin typeface="Arial" panose="020B0604020202020204" pitchFamily="34" charset="0"/>
              </a:rPr>
              <a:t>OFFICIAL:SENSITIVE</a:t>
            </a:r>
            <a:endParaRPr lang="en-GB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idenna/review/798322890/d02555147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09763" y="288925"/>
            <a:ext cx="9464675" cy="706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sz="3600" b="1" dirty="0">
              <a:solidFill>
                <a:srgbClr val="9FAE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342" y="2985183"/>
            <a:ext cx="109197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C-Care Project Closing Event </a:t>
            </a:r>
            <a:r>
              <a:rPr lang="en-GB" sz="3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Canterbury, Kent</a:t>
            </a:r>
          </a:p>
          <a:p>
            <a:pPr algn="ctr">
              <a:defRPr/>
            </a:pPr>
            <a:r>
              <a:rPr lang="en-GB" sz="26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March 2023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2 Boosting our business</a:t>
            </a:r>
            <a:endParaRPr lang="en-GB" sz="3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FEBBC0D-7834-4A58-BDF8-8565E3491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8" y="4728679"/>
            <a:ext cx="1520231" cy="993537"/>
          </a:xfrm>
          <a:prstGeom prst="rect">
            <a:avLst/>
          </a:prstGeom>
        </p:spPr>
      </p:pic>
      <p:pic>
        <p:nvPicPr>
          <p:cNvPr id="5" name="Picture 4" descr="New Anglia Logo">
            <a:extLst>
              <a:ext uri="{FF2B5EF4-FFF2-40B4-BE49-F238E27FC236}">
                <a16:creationId xmlns:a16="http://schemas.microsoft.com/office/drawing/2014/main" id="{C6458CD1-E2AB-47E1-A65B-D01C74684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57" y="5047513"/>
            <a:ext cx="2196661" cy="67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10918-80AC-4768-A676-1F4C921D3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91" y="4884816"/>
            <a:ext cx="1145078" cy="89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59FA6-BE9E-47B3-B3B2-BC4A845BC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14" y="4946822"/>
            <a:ext cx="1615241" cy="81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2DF13F-F63E-4834-A702-0B31C0A70C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29" y="6077208"/>
            <a:ext cx="33051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7227D-C317-4817-A4A2-51D7C790DC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98" y="5792039"/>
            <a:ext cx="2855061" cy="87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DF0B4C3-D422-4F57-9988-4DCB315F9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99" y="351198"/>
            <a:ext cx="4613428" cy="2245245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0E8C0931-CFA1-5DEA-C36A-C307E0140D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9" y="4946822"/>
            <a:ext cx="2112029" cy="897118"/>
          </a:xfrm>
          <a:prstGeom prst="rect">
            <a:avLst/>
          </a:prstGeom>
        </p:spPr>
      </p:pic>
      <p:pic>
        <p:nvPicPr>
          <p:cNvPr id="15" name="Picture 14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230E1315-B0EA-13F9-03CF-4A1FC50AA0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32" y="830362"/>
            <a:ext cx="1998596" cy="14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85" y="172003"/>
            <a:ext cx="10515600" cy="103237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GB" sz="4000" b="1" dirty="0" smtClean="0">
                <a:solidFill>
                  <a:srgbClr val="F7C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Plymouth City Council’s Legacy</a:t>
            </a:r>
            <a:endParaRPr lang="en-GB" sz="4000" b="1" dirty="0">
              <a:solidFill>
                <a:srgbClr val="F7C11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124"/>
            <a:ext cx="10515600" cy="41833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buFontTx/>
              <a:buChar char="-"/>
            </a:pPr>
            <a:endParaRPr lang="en-GB" sz="200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b="1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88F7F8-ACC4-4BD2-8CD1-3ED97BFF7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43A12-3A9E-4724-9097-1153B6B23856}"/>
              </a:ext>
            </a:extLst>
          </p:cNvPr>
          <p:cNvSpPr txBox="1">
            <a:spLocks/>
          </p:cNvSpPr>
          <p:nvPr/>
        </p:nvSpPr>
        <p:spPr>
          <a:xfrm>
            <a:off x="838200" y="2820813"/>
            <a:ext cx="10515600" cy="277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9790B-769F-CCF4-C683-B59009FEBE7D}"/>
              </a:ext>
            </a:extLst>
          </p:cNvPr>
          <p:cNvSpPr txBox="1"/>
          <p:nvPr/>
        </p:nvSpPr>
        <p:spPr>
          <a:xfrm>
            <a:off x="684785" y="1393870"/>
            <a:ext cx="1066901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9FAEE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Videos</a:t>
            </a:r>
          </a:p>
          <a:p>
            <a:r>
              <a:rPr lang="en-GB" sz="4000" b="1" dirty="0" smtClean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Studies</a:t>
            </a:r>
          </a:p>
          <a:p>
            <a:r>
              <a:rPr lang="en-GB" sz="4000" b="1" dirty="0" smtClean="0">
                <a:solidFill>
                  <a:srgbClr val="9FAEE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Toolkits</a:t>
            </a:r>
            <a:endParaRPr lang="en-GB" sz="4000" b="1" dirty="0">
              <a:solidFill>
                <a:srgbClr val="9FAEE5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85" y="172003"/>
            <a:ext cx="10515600" cy="103237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GB" sz="3200" b="1" dirty="0" smtClean="0">
                <a:solidFill>
                  <a:srgbClr val="F7C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we learn from our work packages?</a:t>
            </a:r>
            <a:endParaRPr lang="en-GB" sz="3200" b="1" dirty="0">
              <a:solidFill>
                <a:srgbClr val="F7C11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124"/>
            <a:ext cx="10515600" cy="41833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buFontTx/>
              <a:buChar char="-"/>
            </a:pPr>
            <a:endParaRPr lang="en-GB" sz="200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b="1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88F7F8-ACC4-4BD2-8CD1-3ED97BFF7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43A12-3A9E-4724-9097-1153B6B23856}"/>
              </a:ext>
            </a:extLst>
          </p:cNvPr>
          <p:cNvSpPr txBox="1">
            <a:spLocks/>
          </p:cNvSpPr>
          <p:nvPr/>
        </p:nvSpPr>
        <p:spPr>
          <a:xfrm>
            <a:off x="838200" y="2820813"/>
            <a:ext cx="10515600" cy="277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9790B-769F-CCF4-C683-B59009FEBE7D}"/>
              </a:ext>
            </a:extLst>
          </p:cNvPr>
          <p:cNvSpPr txBox="1"/>
          <p:nvPr/>
        </p:nvSpPr>
        <p:spPr>
          <a:xfrm>
            <a:off x="684785" y="1393870"/>
            <a:ext cx="106690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9FAEE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economy works for those that don’t need support or have any challenges.</a:t>
            </a:r>
            <a:endParaRPr lang="en-GB" sz="2800" b="1" dirty="0">
              <a:solidFill>
                <a:srgbClr val="9FAEE5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b="1" dirty="0" smtClean="0">
                <a:solidFill>
                  <a:srgbClr val="9FAEE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the pandemic left many at a disadvantage in the labour market</a:t>
            </a:r>
            <a:endParaRPr lang="en-GB" sz="2800" b="1" dirty="0">
              <a:solidFill>
                <a:srgbClr val="9FAEE5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85" y="172003"/>
            <a:ext cx="10515600" cy="103237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GB" sz="3200" b="1" dirty="0" smtClean="0">
                <a:solidFill>
                  <a:srgbClr val="F7C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Plymouth Charter – 30 Voices Campaign</a:t>
            </a:r>
            <a:endParaRPr lang="en-GB" sz="3200" b="1" dirty="0">
              <a:solidFill>
                <a:srgbClr val="F7C11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124"/>
            <a:ext cx="10515600" cy="41833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buFontTx/>
              <a:buChar char="-"/>
            </a:pPr>
            <a:endParaRPr lang="en-GB" sz="200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b="1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88F7F8-ACC4-4BD2-8CD1-3ED97BFF7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43A12-3A9E-4724-9097-1153B6B23856}"/>
              </a:ext>
            </a:extLst>
          </p:cNvPr>
          <p:cNvSpPr txBox="1">
            <a:spLocks/>
          </p:cNvSpPr>
          <p:nvPr/>
        </p:nvSpPr>
        <p:spPr>
          <a:xfrm>
            <a:off x="838200" y="2890947"/>
            <a:ext cx="10515600" cy="277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9790B-769F-CCF4-C683-B59009FEBE7D}"/>
              </a:ext>
            </a:extLst>
          </p:cNvPr>
          <p:cNvSpPr txBox="1"/>
          <p:nvPr/>
        </p:nvSpPr>
        <p:spPr>
          <a:xfrm>
            <a:off x="684785" y="1393870"/>
            <a:ext cx="106690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b="1" dirty="0">
              <a:solidFill>
                <a:srgbClr val="9FAEE5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30 Voices Trailer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63" y="178317"/>
            <a:ext cx="2077327" cy="207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84" y="2323080"/>
            <a:ext cx="7794842" cy="36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85" y="172003"/>
            <a:ext cx="10515600" cy="103237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GB" sz="3200" b="1" dirty="0" smtClean="0">
                <a:solidFill>
                  <a:srgbClr val="F7C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intervention priorities</a:t>
            </a:r>
            <a:endParaRPr lang="en-GB" sz="3200" b="1" dirty="0">
              <a:solidFill>
                <a:srgbClr val="F7C11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124"/>
            <a:ext cx="10515600" cy="41833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buFontTx/>
              <a:buChar char="-"/>
            </a:pPr>
            <a:endParaRPr lang="en-GB" sz="200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b="1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88F7F8-ACC4-4BD2-8CD1-3ED97BFF7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43A12-3A9E-4724-9097-1153B6B23856}"/>
              </a:ext>
            </a:extLst>
          </p:cNvPr>
          <p:cNvSpPr txBox="1">
            <a:spLocks/>
          </p:cNvSpPr>
          <p:nvPr/>
        </p:nvSpPr>
        <p:spPr>
          <a:xfrm>
            <a:off x="838200" y="2820813"/>
            <a:ext cx="10515600" cy="277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9790B-769F-CCF4-C683-B59009FEBE7D}"/>
              </a:ext>
            </a:extLst>
          </p:cNvPr>
          <p:cNvSpPr txBox="1"/>
          <p:nvPr/>
        </p:nvSpPr>
        <p:spPr>
          <a:xfrm>
            <a:off x="684785" y="1393870"/>
            <a:ext cx="106690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9FAEE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 with more flexible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9FAEE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a more flexible economy</a:t>
            </a:r>
            <a:endParaRPr lang="en-GB" sz="2400" b="1" dirty="0">
              <a:solidFill>
                <a:srgbClr val="9FAEE5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85" y="172003"/>
            <a:ext cx="10515600" cy="103237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GB" sz="3200" b="1" dirty="0" smtClean="0">
                <a:solidFill>
                  <a:srgbClr val="F7C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Plymouth addressing these priorities?</a:t>
            </a:r>
            <a:endParaRPr lang="en-GB" sz="3200" b="1" dirty="0">
              <a:solidFill>
                <a:srgbClr val="F7C11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124"/>
            <a:ext cx="10515600" cy="41833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buFontTx/>
              <a:buChar char="-"/>
            </a:pPr>
            <a:endParaRPr lang="en-GB" sz="200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b="1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88F7F8-ACC4-4BD2-8CD1-3ED97BFF7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43A12-3A9E-4724-9097-1153B6B23856}"/>
              </a:ext>
            </a:extLst>
          </p:cNvPr>
          <p:cNvSpPr txBox="1">
            <a:spLocks/>
          </p:cNvSpPr>
          <p:nvPr/>
        </p:nvSpPr>
        <p:spPr>
          <a:xfrm>
            <a:off x="838200" y="2820813"/>
            <a:ext cx="10515600" cy="277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9790B-769F-CCF4-C683-B59009FEBE7D}"/>
              </a:ext>
            </a:extLst>
          </p:cNvPr>
          <p:cNvSpPr txBox="1"/>
          <p:nvPr/>
        </p:nvSpPr>
        <p:spPr>
          <a:xfrm>
            <a:off x="838200" y="1412203"/>
            <a:ext cx="1066901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now part of the national inclusive growth network</a:t>
            </a:r>
          </a:p>
          <a:p>
            <a:endParaRPr lang="en-GB" sz="2800" b="1" dirty="0" smtClean="0">
              <a:solidFill>
                <a:srgbClr val="9FAE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councils and combined authorities leading the drive for inclusive local economies across the UK.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806" y="4176645"/>
            <a:ext cx="5902966" cy="13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85" y="172003"/>
            <a:ext cx="10515600" cy="103237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GB" sz="3200" b="1" dirty="0" smtClean="0">
                <a:solidFill>
                  <a:srgbClr val="F7C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KCC - Challenges</a:t>
            </a:r>
            <a:endParaRPr lang="en-GB" sz="3200" b="1" dirty="0">
              <a:solidFill>
                <a:srgbClr val="F7C11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124"/>
            <a:ext cx="10515600" cy="41833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buFontTx/>
              <a:buChar char="-"/>
            </a:pPr>
            <a:endParaRPr lang="en-GB" sz="200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b="1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88F7F8-ACC4-4BD2-8CD1-3ED97BFF7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43A12-3A9E-4724-9097-1153B6B23856}"/>
              </a:ext>
            </a:extLst>
          </p:cNvPr>
          <p:cNvSpPr txBox="1">
            <a:spLocks/>
          </p:cNvSpPr>
          <p:nvPr/>
        </p:nvSpPr>
        <p:spPr>
          <a:xfrm>
            <a:off x="838200" y="2820813"/>
            <a:ext cx="10515600" cy="277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5" y="1274512"/>
            <a:ext cx="10441290" cy="45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85" y="172003"/>
            <a:ext cx="10515600" cy="103237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n-GB" b="1" dirty="0" smtClean="0">
                <a:solidFill>
                  <a:srgbClr val="F7C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  <a:endParaRPr lang="en-GB" b="1" dirty="0">
              <a:solidFill>
                <a:srgbClr val="F7C11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124"/>
            <a:ext cx="10515600" cy="41833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buFontTx/>
              <a:buChar char="-"/>
            </a:pPr>
            <a:endParaRPr lang="en-GB" sz="200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b="1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</a:pPr>
            <a:endParaRPr lang="en-GB" sz="2000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88F7F8-ACC4-4BD2-8CD1-3ED97BFF7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43A12-3A9E-4724-9097-1153B6B23856}"/>
              </a:ext>
            </a:extLst>
          </p:cNvPr>
          <p:cNvSpPr txBox="1">
            <a:spLocks/>
          </p:cNvSpPr>
          <p:nvPr/>
        </p:nvSpPr>
        <p:spPr>
          <a:xfrm>
            <a:off x="838200" y="2820813"/>
            <a:ext cx="10515600" cy="277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9790B-769F-CCF4-C683-B59009FEBE7D}"/>
              </a:ext>
            </a:extLst>
          </p:cNvPr>
          <p:cNvSpPr txBox="1"/>
          <p:nvPr/>
        </p:nvSpPr>
        <p:spPr>
          <a:xfrm>
            <a:off x="684785" y="1393870"/>
            <a:ext cx="10669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encourage businesses to engage and take up changes?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0796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4000" b="1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GB" sz="4000" dirty="0">
              <a:solidFill>
                <a:schemeClr val="tx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523C65E-F2D3-4F18-8A77-69E81BBA0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rance Channel England">
      <a:dk1>
        <a:sysClr val="windowText" lastClr="000000"/>
      </a:dk1>
      <a:lt1>
        <a:sysClr val="window" lastClr="FFFFFF"/>
      </a:lt1>
      <a:dk2>
        <a:srgbClr val="003399"/>
      </a:dk2>
      <a:lt2>
        <a:srgbClr val="9FAEE5"/>
      </a:lt2>
      <a:accent1>
        <a:srgbClr val="FFFF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2233529951A4D822912102EA72B6F" ma:contentTypeVersion="5" ma:contentTypeDescription="Create a new document." ma:contentTypeScope="" ma:versionID="51a3cdd75a25bc254ab5285b5eb2e815">
  <xsd:schema xmlns:xsd="http://www.w3.org/2001/XMLSchema" xmlns:xs="http://www.w3.org/2001/XMLSchema" xmlns:p="http://schemas.microsoft.com/office/2006/metadata/properties" xmlns:ns3="ec1ca200-ca51-415e-9c8a-3801efd9d48b" xmlns:ns4="c1f29554-2664-49f0-bc16-4718d3fc49da" targetNamespace="http://schemas.microsoft.com/office/2006/metadata/properties" ma:root="true" ma:fieldsID="095ef33a2ab60275e57e848372b38dfd" ns3:_="" ns4:_="">
    <xsd:import namespace="ec1ca200-ca51-415e-9c8a-3801efd9d48b"/>
    <xsd:import namespace="c1f29554-2664-49f0-bc16-4718d3fc49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ca200-ca51-415e-9c8a-3801efd9d4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29554-2664-49f0-bc16-4718d3fc4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085650-0069-4F12-8771-62CA2BE412A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f29554-2664-49f0-bc16-4718d3fc49da"/>
    <ds:schemaRef ds:uri="http://purl.org/dc/elements/1.1/"/>
    <ds:schemaRef ds:uri="http://schemas.microsoft.com/office/2006/metadata/properties"/>
    <ds:schemaRef ds:uri="ec1ca200-ca51-415e-9c8a-3801efd9d48b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0C444F-D437-4934-9143-9011307AC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79E1-4F59-46C7-AA64-6D2C7C120B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ca200-ca51-415e-9c8a-3801efd9d48b"/>
    <ds:schemaRef ds:uri="c1f29554-2664-49f0-bc16-4718d3fc4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7103</TotalTime>
  <Words>249</Words>
  <Application>Microsoft Office PowerPoint</Application>
  <PresentationFormat>Widescreen</PresentationFormat>
  <Paragraphs>57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Office Theme</vt:lpstr>
      <vt:lpstr>PowerPoint Presentation</vt:lpstr>
      <vt:lpstr>Plymouth City Council’s Legacy</vt:lpstr>
      <vt:lpstr>What did we learn from our work packages?</vt:lpstr>
      <vt:lpstr>The Plymouth Charter – 30 Voices Campaign</vt:lpstr>
      <vt:lpstr>3 intervention priorities</vt:lpstr>
      <vt:lpstr>How are Plymouth addressing these priorities?</vt:lpstr>
      <vt:lpstr>KCC - Challenges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Petraityte, Aiste</dc:creator>
  <cp:lastModifiedBy>Ellie Tighe</cp:lastModifiedBy>
  <cp:revision>443</cp:revision>
  <dcterms:created xsi:type="dcterms:W3CDTF">2016-04-11T07:06:32Z</dcterms:created>
  <dcterms:modified xsi:type="dcterms:W3CDTF">2023-03-01T16:22:17Z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0x01010085C2233529951A4D822912102EA72B6F</vt:lpwstr>
  </property>
  <property fmtid="{D5CDD505-2E9C-101B-9397-08002B2CF9AE}" pid="3" name="MSIP_Label_d57318c2-6b86-43df-b189-c92fcad1cee5_Enabled">
    <vt:lpwstr>true</vt:lpwstr>
  </property>
  <property fmtid="{D5CDD505-2E9C-101B-9397-08002B2CF9AE}" pid="4" name="MSIP_Label_d57318c2-6b86-43df-b189-c92fcad1cee5_SetDate">
    <vt:lpwstr>2023-03-01T10:10:15Z</vt:lpwstr>
  </property>
  <property fmtid="{D5CDD505-2E9C-101B-9397-08002B2CF9AE}" pid="5" name="MSIP_Label_d57318c2-6b86-43df-b189-c92fcad1cee5_Method">
    <vt:lpwstr>Privileged</vt:lpwstr>
  </property>
  <property fmtid="{D5CDD505-2E9C-101B-9397-08002B2CF9AE}" pid="6" name="MSIP_Label_d57318c2-6b86-43df-b189-c92fcad1cee5_Name">
    <vt:lpwstr>d57318c2-6b86-43df-b189-c92fcad1cee5</vt:lpwstr>
  </property>
  <property fmtid="{D5CDD505-2E9C-101B-9397-08002B2CF9AE}" pid="7" name="MSIP_Label_d57318c2-6b86-43df-b189-c92fcad1cee5_SiteId">
    <vt:lpwstr>a9a3c3d1-fc0f-4943-bc2a-d73e388cc2df</vt:lpwstr>
  </property>
  <property fmtid="{D5CDD505-2E9C-101B-9397-08002B2CF9AE}" pid="8" name="MSIP_Label_d57318c2-6b86-43df-b189-c92fcad1cee5_ActionId">
    <vt:lpwstr>8b97d2be-3b79-4ff1-8491-00002650c251</vt:lpwstr>
  </property>
  <property fmtid="{D5CDD505-2E9C-101B-9397-08002B2CF9AE}" pid="9" name="MSIP_Label_d57318c2-6b86-43df-b189-c92fcad1cee5_ContentBits">
    <vt:lpwstr>1</vt:lpwstr>
  </property>
</Properties>
</file>