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dbfb0bb72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dbfb0bb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dbfb0bb72_0_3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ddbfb0bb7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ddbfb0bb72_0_4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ddbfb0bb7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ddbfb0bb72_0_5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ddbfb0bb7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ddbfb0bb72_0_5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ddbfb0bb7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ddbfb0bb72_0_4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ddbfb0bb7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ddbfb0bb72_0_4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ddbfb0bb7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ddbfb0bb72_0_5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ddbfb0bb7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ddbfb0bb72_0_6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ddbfb0bb7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ddbfb0bb72_0_6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ddbfb0bb7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dbfb0bb72_0_6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ddbfb0bb72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ddbfb0bb72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ddbfb0bb7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ddbfb0bb72_0_7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ddbfb0bb7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ddbfb0bb72_0_7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ddbfb0bb72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ddbfb0bb72_0_7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ddbfb0bb7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ddbfb0bb72_0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ddbfb0bb7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ddbfb0bb72_0_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ddbfb0bb7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ddbfb0bb72_0_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ddbfb0bb7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ddbfb0bb72_0_2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ddbfb0bb7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ddbfb0bb72_0_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ddbfb0bb7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ddbfb0bb72_0_2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ddbfb0bb7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ddbfb0bb72_0_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ddbfb0bb7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1" y="304403"/>
            <a:ext cx="8839199" cy="6249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6361"/>
            <a:ext cx="8839204" cy="624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6361"/>
            <a:ext cx="8839204" cy="624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6361"/>
            <a:ext cx="8839204" cy="624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203"/>
            <a:ext cx="8839204" cy="6249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6361"/>
            <a:ext cx="8839204" cy="624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203"/>
            <a:ext cx="8839204" cy="6249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203"/>
            <a:ext cx="8839204" cy="6249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6361"/>
            <a:ext cx="8839204" cy="624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203"/>
            <a:ext cx="8839204" cy="6249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6361"/>
            <a:ext cx="8839204" cy="624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6361"/>
            <a:ext cx="8839204" cy="624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203"/>
            <a:ext cx="8839204" cy="6249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6361"/>
            <a:ext cx="8839204" cy="624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6361"/>
            <a:ext cx="8839204" cy="624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6361"/>
            <a:ext cx="8839204" cy="624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6361"/>
            <a:ext cx="8839204" cy="624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203"/>
            <a:ext cx="8839204" cy="6249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203"/>
            <a:ext cx="8839204" cy="6249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203"/>
            <a:ext cx="8839204" cy="6249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203"/>
            <a:ext cx="8839204" cy="6249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6361"/>
            <a:ext cx="8839204" cy="624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